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67" r:id="rId2"/>
    <p:sldId id="265" r:id="rId3"/>
    <p:sldId id="268" r:id="rId4"/>
    <p:sldId id="263" r:id="rId5"/>
    <p:sldId id="262" r:id="rId6"/>
    <p:sldId id="261" r:id="rId7"/>
    <p:sldId id="260" r:id="rId8"/>
    <p:sldId id="259" r:id="rId9"/>
    <p:sldId id="257" r:id="rId10"/>
    <p:sldId id="258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 autoAdjust="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88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FAE25-74E6-44DE-9674-672134FFCFEF}" type="datetimeFigureOut">
              <a:rPr lang="en-CA" smtClean="0"/>
              <a:t>2020-12-08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41253C-A66C-48B8-BF85-BE913D8C4F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77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1253C-A66C-48B8-BF85-BE913D8C4F00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582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22969-D157-4E2F-AD42-1B36DA5E17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 207 Project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11B067-9F39-4122-B272-303E55C006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1283" y="3509963"/>
            <a:ext cx="8791575" cy="1655762"/>
          </a:xfrm>
        </p:spPr>
        <p:txBody>
          <a:bodyPr>
            <a:normAutofit/>
          </a:bodyPr>
          <a:lstStyle/>
          <a:p>
            <a:r>
              <a:rPr lang="en-US" sz="2500" dirty="0"/>
              <a:t>  LASER SECURITY SYSTEM</a:t>
            </a:r>
            <a:endParaRPr lang="en-CA" sz="2500" dirty="0"/>
          </a:p>
        </p:txBody>
      </p:sp>
    </p:spTree>
    <p:extLst>
      <p:ext uri="{BB962C8B-B14F-4D97-AF65-F5344CB8AC3E}">
        <p14:creationId xmlns:p14="http://schemas.microsoft.com/office/powerpoint/2010/main" val="4261017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0809D-4836-4E43-A7AB-2942980E8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Servo 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D60263-839F-4CC1-B9BC-644B79D5369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819" r="2819"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FF662F-0934-4A66-A451-9AFE782669B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3 wires connecting to Arduino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Red – connected to (+) 5v.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Brown – connected to ( - ) ground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Yellow – Connected to pin 11.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48477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675526-4287-4F02-8397-99BD26868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light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58575E-B5E8-4378-898E-25EDFDF0928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2819" r="2819"/>
          <a:stretch/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05ACB3-6246-4E56-B0E1-5286D132B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We have connected laser light using another Arduino. </a:t>
            </a:r>
            <a:r>
              <a:rPr lang="en-CA" dirty="0"/>
              <a:t>But you can use in same Arduino to give power.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one end to 5 Volts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other  end Ground </a:t>
            </a:r>
            <a:endParaRPr lang="en-C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430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F5DB8-2D7A-4E12-A097-A942FF871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Arduino and Breadboard</a:t>
            </a:r>
            <a:endParaRPr lang="en-CA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4585B0-09C2-4DF1-ACD9-5367CDD99E7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819" r="2819"/>
          <a:stretch/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D20614B-C54F-48C6-9520-ED3019298DF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63376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34BF4FE-2DD3-4F94-8B1E-A445FF9E8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First, connect Arduino with breadboard</a:t>
            </a:r>
            <a:endParaRPr lang="en-CA" sz="2000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08E43CB-DCC2-4165-A415-097A2E53BD0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9915" r="29915"/>
          <a:stretch/>
        </p:blipFill>
        <p:spPr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CA51DE-05F3-418E-9207-9516F1CA2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 Volts with (+)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Ground with (-)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1118721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74BF46C-3E63-4CCF-9203-101312A2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8013FB-7FE7-4108-B7CC-8E0D9FF7E87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819" r="2819"/>
          <a:stretch/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368EEE-CDF2-4573-9F47-98E521EEE02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Connecting on the other side of breadboard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 Volts with (+)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Ground with (-)</a:t>
            </a:r>
            <a:endParaRPr lang="en-CA" dirty="0"/>
          </a:p>
          <a:p>
            <a:r>
              <a:rPr lang="en-US" dirty="0"/>
              <a:t>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291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B896A81-30F9-4541-A0CD-23E3ED5DC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 led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3BB10-EC5C-4649-91FB-B2BA3A088A1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819" r="2819"/>
          <a:stretch/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12F723-3D66-4AB2-9617-0AD7BA19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pin 13 to positive leg of led.(use resistor in between pin 13 and + leg)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(-) side of led to ground.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87793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A3F44B1-5085-44D0-AE4A-0D91439B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 led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8E20B9-F27B-41DF-A126-FF32003D603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819" r="2819"/>
          <a:stretch/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C98F1D-768E-43CB-BF43-BBC7F50CCE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pin 12 to positive leg of led.(use resistor in between pin 12 and + leg)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(-) side of led to ground.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15402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40D29C2-5588-48B0-AF73-56FEBEFD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photoresistor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7B11DD-7763-481C-95B3-52109289EF6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819" r="2819"/>
          <a:stretch/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A7B02F-8D2C-49BA-9585-512AD5293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(+) leg of photoresistor to 5v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ground and A0 of photoresistor to –</a:t>
            </a:r>
            <a:r>
              <a:rPr lang="en-US" dirty="0" err="1"/>
              <a:t>ve</a:t>
            </a:r>
            <a:r>
              <a:rPr lang="en-US" dirty="0"/>
              <a:t> leg.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use resistor on either side.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68535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15E87AC-5AAA-4849-B7B2-E976C121F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buzzer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A57555-0F08-4753-ACCE-50C74F1EA40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819" r="2819"/>
          <a:stretch/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2046E9-3026-4F9A-AC8F-DEEA63751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(+) leg of buzzer in pin 9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( - ) leg of buzzer to ground.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74155911"/>
      </p:ext>
    </p:extLst>
  </p:cSld>
  <p:clrMapOvr>
    <a:masterClrMapping/>
  </p:clrMapOvr>
  <p:transition spd="slow">
    <p:comb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F831DF3-9D2F-4133-B504-B69542E31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Fingerprint sensor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0FB560-C167-4C84-A854-0EF4B237004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819" r="2819"/>
          <a:stretch/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972B5A-CF0A-45D6-8567-2C94061A71E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4 wires in fingerprint sensor.</a:t>
            </a:r>
          </a:p>
          <a:p>
            <a:pPr marL="342900" indent="-342900">
              <a:buFont typeface="+mj-lt"/>
              <a:buAutoNum type="arabicPeriod"/>
            </a:pPr>
            <a:r>
              <a:rPr lang="en-CA" dirty="0"/>
              <a:t>Red – connect  in (+) 5v</a:t>
            </a:r>
          </a:p>
          <a:p>
            <a:pPr marL="342900" indent="-342900">
              <a:buFont typeface="+mj-lt"/>
              <a:buAutoNum type="arabicPeriod"/>
            </a:pPr>
            <a:r>
              <a:rPr lang="en-CA" dirty="0"/>
              <a:t>Black – connect to ( - ) ground</a:t>
            </a:r>
          </a:p>
          <a:p>
            <a:pPr marL="342900" indent="-342900">
              <a:buFont typeface="+mj-lt"/>
              <a:buAutoNum type="arabicPeriod"/>
            </a:pPr>
            <a:r>
              <a:rPr lang="en-CA" dirty="0"/>
              <a:t>White – Connect to pin 3</a:t>
            </a:r>
          </a:p>
          <a:p>
            <a:pPr marL="342900" indent="-342900">
              <a:buFont typeface="+mj-lt"/>
              <a:buAutoNum type="arabicPeriod"/>
            </a:pPr>
            <a:r>
              <a:rPr lang="en-CA" dirty="0"/>
              <a:t>Yellow  - Connect to pin 2</a:t>
            </a:r>
          </a:p>
        </p:txBody>
      </p:sp>
    </p:spTree>
    <p:extLst>
      <p:ext uri="{BB962C8B-B14F-4D97-AF65-F5344CB8AC3E}">
        <p14:creationId xmlns:p14="http://schemas.microsoft.com/office/powerpoint/2010/main" val="2000556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233</TotalTime>
  <Words>241</Words>
  <Application>Microsoft Office PowerPoint</Application>
  <PresentationFormat>Widescreen</PresentationFormat>
  <Paragraphs>39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Tw Cen MT</vt:lpstr>
      <vt:lpstr>Circuit</vt:lpstr>
      <vt:lpstr>Cs 207 Project</vt:lpstr>
      <vt:lpstr>Arduino and Breadboard</vt:lpstr>
      <vt:lpstr>First, connect Arduino with breadboard</vt:lpstr>
      <vt:lpstr>PowerPoint Presentation</vt:lpstr>
      <vt:lpstr>Red led</vt:lpstr>
      <vt:lpstr>Blue led</vt:lpstr>
      <vt:lpstr>photoresistor</vt:lpstr>
      <vt:lpstr>buzzer</vt:lpstr>
      <vt:lpstr>Fingerprint sensor</vt:lpstr>
      <vt:lpstr>Servo </vt:lpstr>
      <vt:lpstr>Laser light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kaushal</dc:creator>
  <cp:lastModifiedBy>kaushal</cp:lastModifiedBy>
  <cp:revision>13</cp:revision>
  <dcterms:created xsi:type="dcterms:W3CDTF">2020-12-08T18:47:41Z</dcterms:created>
  <dcterms:modified xsi:type="dcterms:W3CDTF">2020-12-08T22:41:00Z</dcterms:modified>
</cp:coreProperties>
</file>